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bf0ae2e7e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bf0ae2e7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bf0ae2e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bf0ae2e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a261ae39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a261ae39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a261ae39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a261ae39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bf0ae2e7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bf0ae2e7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a261ae391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a261ae39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bf0ae2e7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bf0ae2e7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a261ae39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a261ae39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bf0ae2e7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bf0ae2e7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a261ae39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a261ae39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11 Science</a:t>
            </a:r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5"/>
            <a:ext cx="15716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875" y="134505"/>
            <a:ext cx="140017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6913" y="3164125"/>
            <a:ext cx="5210175" cy="87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2 Psychology</a:t>
            </a:r>
            <a:endParaRPr/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external factors influence behaviour and mental processes?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AOS 1: What influences a person’s perception of the world?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AOS 2: How are people influenced to behave in particular ways?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AOS 3: Student-directed practical investigation</a:t>
            </a: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VCE/VET Cert III Laboratory Skills</a:t>
            </a:r>
            <a:endParaRPr/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616179"/>
            <a:ext cx="9143999" cy="2560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VCE Subjects, 1 VET Cert III subject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 &amp; 2 Biology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</a:t>
            </a:r>
            <a:r>
              <a:rPr lang="en"/>
              <a:t>nit 1 &amp; 2 Chemistry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Unit 1 &amp; 2 Physics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Unit 1 &amp; 2 Psychology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VCE/VET Cert  III Laboratory Skills</a:t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 Biology</a:t>
            </a:r>
            <a:endParaRPr/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living things stay alive?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AOS 1: </a:t>
            </a:r>
            <a:r>
              <a:rPr lang="en"/>
              <a:t>How do organisms function?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AOS 2: How do living systems sustain life?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AOS 3: Practical investigation </a:t>
            </a:r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2 Biology</a:t>
            </a:r>
            <a:endParaRPr/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is continuity of life maintained?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AOS 1: </a:t>
            </a:r>
            <a:r>
              <a:rPr lang="en"/>
              <a:t>How does reproduction maintain the continuity of life?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AOS 2: </a:t>
            </a:r>
            <a:r>
              <a:rPr lang="en"/>
              <a:t>How is inheritance explained?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AOS 3: </a:t>
            </a:r>
            <a:r>
              <a:rPr lang="en"/>
              <a:t>Investigation of an issue</a:t>
            </a: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 Chemistry</a:t>
            </a:r>
            <a:endParaRPr/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the diversity of materials be explained?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AOS 1: How can knowledge of elements explain the properties of matter?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AOS 2: How can the versatility of non-metals be explained?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AOS 3: Research investigation </a:t>
            </a: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2 Chemistry</a:t>
            </a:r>
            <a:endParaRPr/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water such a unique chemical?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AOS 1: </a:t>
            </a:r>
            <a:r>
              <a:rPr lang="en"/>
              <a:t>How do substances interact with water?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AOS 2: </a:t>
            </a:r>
            <a:r>
              <a:rPr lang="en"/>
              <a:t>How are substances in water measured and analysed?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AOS 3: </a:t>
            </a:r>
            <a:r>
              <a:rPr lang="en"/>
              <a:t>Practical investigation </a:t>
            </a: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 Physics</a:t>
            </a:r>
            <a:endParaRPr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ideas explain the physical world?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AOS 1: How can thermal effects be explained?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AOS 2: How do electric circuits work?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AOS 3: What is matter and how is it formed?</a:t>
            </a:r>
            <a:endParaRPr/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2 Physics</a:t>
            </a:r>
            <a:endParaRPr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experiments reveal about the physical world?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AOS 1: How can motion be described and explained?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AOS 2: Options; 12 options are available for individual research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AOS 3: Practical investigation </a:t>
            </a:r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 Psychology</a:t>
            </a:r>
            <a:endParaRPr/>
          </a:p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behaviour and mental processes shaped?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AOS 1: How does the brain function?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AOS 2: What influences psychological development?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AOS 3: Student-directed research investigation </a:t>
            </a:r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