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a261ae391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a261ae391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a261ae391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a261ae391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a261ae391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a261ae391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a261ae391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a261ae391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c6dc4448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c6dc4448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c5859c218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c5859c21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144150"/>
            <a:ext cx="8222100" cy="160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7 ENGLISH 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460950" y="2797353"/>
            <a:ext cx="8222100" cy="130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ENGLISH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5"/>
            <a:ext cx="1571625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56875" y="134505"/>
            <a:ext cx="1400175" cy="10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 7 English: Overview </a:t>
            </a:r>
            <a:endParaRPr/>
          </a:p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English is a core subject. All Year 7 students study English.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build the skills which underpin all secondary English.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three key areas for learning and assessment in English at Year 7 include: </a:t>
            </a:r>
            <a:r>
              <a:rPr lang="en"/>
              <a:t>reading</a:t>
            </a:r>
            <a:r>
              <a:rPr lang="en"/>
              <a:t> and </a:t>
            </a:r>
            <a:r>
              <a:rPr lang="en"/>
              <a:t>viewing</a:t>
            </a:r>
            <a:r>
              <a:rPr lang="en"/>
              <a:t>, writing, and speaking and listening. 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34869" y="3944875"/>
            <a:ext cx="1370890" cy="76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7 English: Reading and viewing</a:t>
            </a:r>
            <a:endParaRPr/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seek to broaden students’ understandings of the world around them by reading a </a:t>
            </a:r>
            <a:r>
              <a:rPr lang="en"/>
              <a:t>variety</a:t>
            </a:r>
            <a:r>
              <a:rPr lang="en"/>
              <a:t> of texts that focus on a range of social issues. </a:t>
            </a:r>
            <a:endParaRPr sz="15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will study at least one novel each semester, as well as a range of text types (such as films, short stories, poetry, newspaper articles etc..). The focus is on understanding text types, developing vocabulary and interpreting and inferring meanings in texts.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Wide Reading Program provides students with opportunities to </a:t>
            </a:r>
            <a:r>
              <a:rPr lang="en"/>
              <a:t>pursue</a:t>
            </a:r>
            <a:r>
              <a:rPr lang="en"/>
              <a:t> individual reading interests.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7 English Writing </a:t>
            </a:r>
            <a:endParaRPr/>
          </a:p>
        </p:txBody>
      </p:sp>
      <p:sp>
        <p:nvSpPr>
          <p:cNvPr id="93" name="Google Shape;93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practice writing for a variety of purposes and audiences using different forms.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Writing tasks may include formal responses to texts, creative pieces, persuasive pieces and personal/ reflective pieces.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 understanding of punctuation, grammar and spelling is essential for writing. The online program ‘Education Perfect’ assists students with learning these aspects of the English language. 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83700" y="4017400"/>
            <a:ext cx="1278354" cy="937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7 English: Speaking and Listening</a:t>
            </a:r>
            <a:endParaRPr/>
          </a:p>
        </p:txBody>
      </p:sp>
      <p:sp>
        <p:nvSpPr>
          <p:cNvPr id="102" name="Google Shape;102;p1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Listening skills are constantly practiced in the English classroom.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are encouraged to listen respectfully to each other and to learn from each other.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Class and small group discussions are a frequent feature. 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practice their ability to articulate ideas verbally through a range of informal and formal oral activities. </a:t>
            </a:r>
            <a:endParaRPr/>
          </a:p>
        </p:txBody>
      </p:sp>
      <p:pic>
        <p:nvPicPr>
          <p:cNvPr id="103" name="Google Shape;10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22125" y="4011650"/>
            <a:ext cx="2041299" cy="1044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Yr 7 Learning </a:t>
            </a:r>
            <a:r>
              <a:rPr lang="en"/>
              <a:t>Enhancement (LEN) - Literacy</a:t>
            </a:r>
            <a:r>
              <a:rPr lang="en"/>
              <a:t> </a:t>
            </a:r>
            <a:endParaRPr/>
          </a:p>
        </p:txBody>
      </p:sp>
      <p:sp>
        <p:nvSpPr>
          <p:cNvPr id="111" name="Google Shape;111;p1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Additional support is offered to students who are below benchmark standards in reading, writing and/or comprehension.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support may be offered in addition to the core English classes.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94151" y="4074235"/>
            <a:ext cx="1012125" cy="7432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7 English</a:t>
            </a:r>
            <a:endParaRPr/>
          </a:p>
        </p:txBody>
      </p:sp>
      <p:sp>
        <p:nvSpPr>
          <p:cNvPr id="120" name="Google Shape;120;p1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more information please contact: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Mrs Stephanie Mansell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Head of English and Languages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smansell@mcararat.catholic.edu.au</a:t>
            </a:r>
            <a:endParaRPr/>
          </a:p>
        </p:txBody>
      </p:sp>
      <p:pic>
        <p:nvPicPr>
          <p:cNvPr id="121" name="Google Shape;12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