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c5a2eda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c5a2eda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c6d5afd4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c6d5afd4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144150"/>
            <a:ext cx="8222100" cy="160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LANGUAGE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27"/>
            <a:ext cx="8222100" cy="10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 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 8 Language: Chinese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</a:t>
            </a:r>
            <a:r>
              <a:rPr lang="en"/>
              <a:t>tudents study Chinese in Year 8 as a core subject.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Year 8 students build upon their knowledge and skills learnt in Year 7 Chinese. 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4950" y="3509416"/>
            <a:ext cx="1912860" cy="131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 8 Language: Chinese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</a:t>
            </a:r>
            <a:r>
              <a:rPr lang="en"/>
              <a:t> explore in more depth the Chinese language system (Pinyin) and draw upon it to communicate their ideas and to engage with others.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listen to and observe native speakers use the language for a range of purposes. 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continues to be a focus on learning about Chinese culture and learning how to use the language.   </a:t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7124" y="4247050"/>
            <a:ext cx="1353975" cy="85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Language:  Chinese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about Year 8 Chinese please contact: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Mrs Stephanie Mansell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Head of English and Languages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smansell@mcararat.catholic.edu.au</a:t>
            </a:r>
            <a:endParaRPr/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